
<file path=[Content_Types].xml><?xml version="1.0" encoding="utf-8"?>
<Types xmlns="http://schemas.openxmlformats.org/package/2006/content-types">
  <Default Extension="webm" ContentType="vide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4" r:id="rId4"/>
    <p:sldId id="277" r:id="rId5"/>
    <p:sldId id="281" r:id="rId6"/>
    <p:sldId id="282" r:id="rId7"/>
    <p:sldId id="283" r:id="rId8"/>
    <p:sldId id="284" r:id="rId9"/>
    <p:sldId id="259" r:id="rId10"/>
    <p:sldId id="256" r:id="rId11"/>
    <p:sldId id="257" r:id="rId12"/>
    <p:sldId id="275" r:id="rId13"/>
    <p:sldId id="297" r:id="rId14"/>
    <p:sldId id="279" r:id="rId15"/>
    <p:sldId id="280" r:id="rId16"/>
    <p:sldId id="273" r:id="rId17"/>
    <p:sldId id="264" r:id="rId18"/>
    <p:sldId id="265" r:id="rId19"/>
    <p:sldId id="258" r:id="rId20"/>
    <p:sldId id="286" r:id="rId21"/>
    <p:sldId id="285" r:id="rId22"/>
    <p:sldId id="288" r:id="rId23"/>
    <p:sldId id="290" r:id="rId24"/>
    <p:sldId id="278" r:id="rId25"/>
    <p:sldId id="260" r:id="rId26"/>
    <p:sldId id="261" r:id="rId27"/>
    <p:sldId id="271" r:id="rId28"/>
    <p:sldId id="268" r:id="rId29"/>
    <p:sldId id="269" r:id="rId30"/>
    <p:sldId id="266" r:id="rId31"/>
    <p:sldId id="289" r:id="rId32"/>
    <p:sldId id="287" r:id="rId33"/>
    <p:sldId id="276" r:id="rId34"/>
    <p:sldId id="27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3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5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7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1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35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9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3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6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5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5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3D8F2-ADD5-4303-BC38-6819FE48C9BE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6DBF-3B99-43B8-A07C-C95A051747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7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webm"/><Relationship Id="rId7" Type="http://schemas.openxmlformats.org/officeDocument/2006/relationships/image" Target="../media/image14.png"/><Relationship Id="rId2" Type="http://schemas.openxmlformats.org/officeDocument/2006/relationships/video" Target="../media/media13.webm"/><Relationship Id="rId1" Type="http://schemas.microsoft.com/office/2007/relationships/media" Target="../media/media13.webm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4.webm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webm"/><Relationship Id="rId7" Type="http://schemas.openxmlformats.org/officeDocument/2006/relationships/image" Target="../media/image16.png"/><Relationship Id="rId2" Type="http://schemas.openxmlformats.org/officeDocument/2006/relationships/video" Target="../media/media15.webm"/><Relationship Id="rId1" Type="http://schemas.microsoft.com/office/2007/relationships/media" Target="../media/media15.webm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6.webm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webm"/><Relationship Id="rId7" Type="http://schemas.openxmlformats.org/officeDocument/2006/relationships/image" Target="../media/image18.png"/><Relationship Id="rId2" Type="http://schemas.openxmlformats.org/officeDocument/2006/relationships/video" Target="../media/media17.webm"/><Relationship Id="rId1" Type="http://schemas.microsoft.com/office/2007/relationships/media" Target="../media/media17.webm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8.webm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0.webm"/><Relationship Id="rId7" Type="http://schemas.openxmlformats.org/officeDocument/2006/relationships/image" Target="../media/image20.png"/><Relationship Id="rId2" Type="http://schemas.openxmlformats.org/officeDocument/2006/relationships/video" Target="../media/media19.webm"/><Relationship Id="rId1" Type="http://schemas.microsoft.com/office/2007/relationships/media" Target="../media/media19.webm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0.webm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2.webm"/><Relationship Id="rId7" Type="http://schemas.openxmlformats.org/officeDocument/2006/relationships/image" Target="../media/image22.png"/><Relationship Id="rId2" Type="http://schemas.openxmlformats.org/officeDocument/2006/relationships/video" Target="../media/media21.webm"/><Relationship Id="rId1" Type="http://schemas.microsoft.com/office/2007/relationships/media" Target="../media/media21.webm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2.webm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4.webm"/><Relationship Id="rId7" Type="http://schemas.openxmlformats.org/officeDocument/2006/relationships/image" Target="../media/image24.png"/><Relationship Id="rId2" Type="http://schemas.openxmlformats.org/officeDocument/2006/relationships/video" Target="../media/media23.webm"/><Relationship Id="rId1" Type="http://schemas.microsoft.com/office/2007/relationships/media" Target="../media/media23.webm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4.webm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6.webm"/><Relationship Id="rId7" Type="http://schemas.openxmlformats.org/officeDocument/2006/relationships/image" Target="../media/image26.png"/><Relationship Id="rId2" Type="http://schemas.openxmlformats.org/officeDocument/2006/relationships/video" Target="../media/media25.webm"/><Relationship Id="rId1" Type="http://schemas.microsoft.com/office/2007/relationships/media" Target="../media/media25.webm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6.webm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8.webm"/><Relationship Id="rId7" Type="http://schemas.openxmlformats.org/officeDocument/2006/relationships/image" Target="../media/image28.png"/><Relationship Id="rId2" Type="http://schemas.openxmlformats.org/officeDocument/2006/relationships/video" Target="../media/media27.webm"/><Relationship Id="rId1" Type="http://schemas.microsoft.com/office/2007/relationships/media" Target="../media/media27.webm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8.webm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0.webm"/><Relationship Id="rId7" Type="http://schemas.openxmlformats.org/officeDocument/2006/relationships/image" Target="../media/image30.png"/><Relationship Id="rId2" Type="http://schemas.openxmlformats.org/officeDocument/2006/relationships/video" Target="../media/media29.webm"/><Relationship Id="rId1" Type="http://schemas.microsoft.com/office/2007/relationships/media" Target="../media/media29.webm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0.webm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2.webm"/><Relationship Id="rId7" Type="http://schemas.openxmlformats.org/officeDocument/2006/relationships/image" Target="../media/image32.png"/><Relationship Id="rId2" Type="http://schemas.openxmlformats.org/officeDocument/2006/relationships/video" Target="../media/media31.webm"/><Relationship Id="rId1" Type="http://schemas.microsoft.com/office/2007/relationships/media" Target="../media/media31.webm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2.webm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4.webm"/><Relationship Id="rId7" Type="http://schemas.openxmlformats.org/officeDocument/2006/relationships/image" Target="../media/image34.png"/><Relationship Id="rId2" Type="http://schemas.openxmlformats.org/officeDocument/2006/relationships/video" Target="../media/media33.webm"/><Relationship Id="rId1" Type="http://schemas.microsoft.com/office/2007/relationships/media" Target="../media/media33.webm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4.webm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6.webm"/><Relationship Id="rId7" Type="http://schemas.openxmlformats.org/officeDocument/2006/relationships/image" Target="../media/image36.png"/><Relationship Id="rId2" Type="http://schemas.openxmlformats.org/officeDocument/2006/relationships/video" Target="../media/media35.webm"/><Relationship Id="rId1" Type="http://schemas.microsoft.com/office/2007/relationships/media" Target="../media/media35.webm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6.webm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8.webm"/><Relationship Id="rId7" Type="http://schemas.openxmlformats.org/officeDocument/2006/relationships/image" Target="../media/image38.png"/><Relationship Id="rId2" Type="http://schemas.openxmlformats.org/officeDocument/2006/relationships/video" Target="../media/media37.webm"/><Relationship Id="rId1" Type="http://schemas.microsoft.com/office/2007/relationships/media" Target="../media/media37.webm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8.webm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0.webm"/><Relationship Id="rId7" Type="http://schemas.openxmlformats.org/officeDocument/2006/relationships/image" Target="../media/image40.png"/><Relationship Id="rId2" Type="http://schemas.openxmlformats.org/officeDocument/2006/relationships/video" Target="../media/media39.webm"/><Relationship Id="rId1" Type="http://schemas.microsoft.com/office/2007/relationships/media" Target="../media/media39.webm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0.webm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2.webm"/><Relationship Id="rId7" Type="http://schemas.openxmlformats.org/officeDocument/2006/relationships/image" Target="../media/image42.png"/><Relationship Id="rId2" Type="http://schemas.openxmlformats.org/officeDocument/2006/relationships/video" Target="../media/media41.webm"/><Relationship Id="rId1" Type="http://schemas.microsoft.com/office/2007/relationships/media" Target="../media/media41.webm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2.webm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4.webm"/><Relationship Id="rId7" Type="http://schemas.openxmlformats.org/officeDocument/2006/relationships/image" Target="../media/image44.png"/><Relationship Id="rId2" Type="http://schemas.openxmlformats.org/officeDocument/2006/relationships/video" Target="../media/media43.webm"/><Relationship Id="rId1" Type="http://schemas.microsoft.com/office/2007/relationships/media" Target="../media/media43.webm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4.webm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6.webm"/><Relationship Id="rId7" Type="http://schemas.openxmlformats.org/officeDocument/2006/relationships/image" Target="../media/image46.png"/><Relationship Id="rId2" Type="http://schemas.openxmlformats.org/officeDocument/2006/relationships/video" Target="../media/media45.webm"/><Relationship Id="rId1" Type="http://schemas.microsoft.com/office/2007/relationships/media" Target="../media/media45.webm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6.webm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8.webm"/><Relationship Id="rId7" Type="http://schemas.openxmlformats.org/officeDocument/2006/relationships/image" Target="../media/image48.png"/><Relationship Id="rId2" Type="http://schemas.openxmlformats.org/officeDocument/2006/relationships/video" Target="../media/media47.webm"/><Relationship Id="rId1" Type="http://schemas.microsoft.com/office/2007/relationships/media" Target="../media/media47.webm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8.webm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0.webm"/><Relationship Id="rId7" Type="http://schemas.openxmlformats.org/officeDocument/2006/relationships/image" Target="../media/image50.png"/><Relationship Id="rId2" Type="http://schemas.openxmlformats.org/officeDocument/2006/relationships/video" Target="../media/media49.webm"/><Relationship Id="rId1" Type="http://schemas.microsoft.com/office/2007/relationships/media" Target="../media/media49.webm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0.webm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2.webm"/><Relationship Id="rId7" Type="http://schemas.openxmlformats.org/officeDocument/2006/relationships/image" Target="../media/image52.png"/><Relationship Id="rId2" Type="http://schemas.openxmlformats.org/officeDocument/2006/relationships/video" Target="../media/media51.webm"/><Relationship Id="rId1" Type="http://schemas.microsoft.com/office/2007/relationships/media" Target="../media/media51.webm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2.webm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4.webm"/><Relationship Id="rId7" Type="http://schemas.openxmlformats.org/officeDocument/2006/relationships/image" Target="../media/image54.png"/><Relationship Id="rId2" Type="http://schemas.openxmlformats.org/officeDocument/2006/relationships/video" Target="../media/media53.webm"/><Relationship Id="rId1" Type="http://schemas.microsoft.com/office/2007/relationships/media" Target="../media/media53.webm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4.webm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6.webm"/><Relationship Id="rId7" Type="http://schemas.openxmlformats.org/officeDocument/2006/relationships/image" Target="../media/image56.png"/><Relationship Id="rId2" Type="http://schemas.openxmlformats.org/officeDocument/2006/relationships/video" Target="../media/media55.webm"/><Relationship Id="rId1" Type="http://schemas.microsoft.com/office/2007/relationships/media" Target="../media/media55.webm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6.webm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8.webm"/><Relationship Id="rId7" Type="http://schemas.openxmlformats.org/officeDocument/2006/relationships/image" Target="../media/image58.png"/><Relationship Id="rId2" Type="http://schemas.openxmlformats.org/officeDocument/2006/relationships/video" Target="../media/media57.webm"/><Relationship Id="rId1" Type="http://schemas.microsoft.com/office/2007/relationships/media" Target="../media/media57.webm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8.webm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0.webm"/><Relationship Id="rId7" Type="http://schemas.openxmlformats.org/officeDocument/2006/relationships/image" Target="../media/image60.png"/><Relationship Id="rId2" Type="http://schemas.openxmlformats.org/officeDocument/2006/relationships/video" Target="../media/media59.webm"/><Relationship Id="rId1" Type="http://schemas.microsoft.com/office/2007/relationships/media" Target="../media/media59.webm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0.webm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2.webm"/><Relationship Id="rId7" Type="http://schemas.openxmlformats.org/officeDocument/2006/relationships/image" Target="../media/image62.png"/><Relationship Id="rId2" Type="http://schemas.openxmlformats.org/officeDocument/2006/relationships/video" Target="../media/media61.webm"/><Relationship Id="rId1" Type="http://schemas.microsoft.com/office/2007/relationships/media" Target="../media/media61.webm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2.webm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64.webm"/><Relationship Id="rId7" Type="http://schemas.openxmlformats.org/officeDocument/2006/relationships/image" Target="../media/image64.png"/><Relationship Id="rId2" Type="http://schemas.openxmlformats.org/officeDocument/2006/relationships/video" Target="../media/media63.webm"/><Relationship Id="rId1" Type="http://schemas.microsoft.com/office/2007/relationships/media" Target="../media/media63.webm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4.webm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6.webm"/><Relationship Id="rId7" Type="http://schemas.openxmlformats.org/officeDocument/2006/relationships/image" Target="../media/image66.png"/><Relationship Id="rId2" Type="http://schemas.openxmlformats.org/officeDocument/2006/relationships/video" Target="../media/media65.webm"/><Relationship Id="rId1" Type="http://schemas.microsoft.com/office/2007/relationships/media" Target="../media/media65.webm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6.webm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68.webm"/><Relationship Id="rId7" Type="http://schemas.openxmlformats.org/officeDocument/2006/relationships/image" Target="../media/image68.png"/><Relationship Id="rId2" Type="http://schemas.openxmlformats.org/officeDocument/2006/relationships/video" Target="../media/media67.webm"/><Relationship Id="rId1" Type="http://schemas.microsoft.com/office/2007/relationships/media" Target="../media/media67.webm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8.webm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70.webm"/><Relationship Id="rId7" Type="http://schemas.openxmlformats.org/officeDocument/2006/relationships/image" Target="../media/image70.png"/><Relationship Id="rId2" Type="http://schemas.openxmlformats.org/officeDocument/2006/relationships/video" Target="../media/media69.webm"/><Relationship Id="rId1" Type="http://schemas.microsoft.com/office/2007/relationships/media" Target="../media/media69.webm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0.webm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72.webm"/><Relationship Id="rId7" Type="http://schemas.openxmlformats.org/officeDocument/2006/relationships/image" Target="../media/image72.png"/><Relationship Id="rId2" Type="http://schemas.openxmlformats.org/officeDocument/2006/relationships/video" Target="../media/media71.webm"/><Relationship Id="rId1" Type="http://schemas.microsoft.com/office/2007/relationships/media" Target="../media/media71.webm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2.webm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ebm"/><Relationship Id="rId7" Type="http://schemas.openxmlformats.org/officeDocument/2006/relationships/image" Target="../media/image2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ebm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webm"/><Relationship Id="rId7" Type="http://schemas.openxmlformats.org/officeDocument/2006/relationships/image" Target="../media/image4.png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webm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ebm"/><Relationship Id="rId7" Type="http://schemas.openxmlformats.org/officeDocument/2006/relationships/image" Target="../media/image6.png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webm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webm"/><Relationship Id="rId7" Type="http://schemas.openxmlformats.org/officeDocument/2006/relationships/image" Target="../media/image8.png"/><Relationship Id="rId2" Type="http://schemas.openxmlformats.org/officeDocument/2006/relationships/video" Target="../media/media7.webm"/><Relationship Id="rId1" Type="http://schemas.microsoft.com/office/2007/relationships/media" Target="../media/media7.webm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webm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webm"/><Relationship Id="rId7" Type="http://schemas.openxmlformats.org/officeDocument/2006/relationships/image" Target="../media/image10.png"/><Relationship Id="rId2" Type="http://schemas.openxmlformats.org/officeDocument/2006/relationships/video" Target="../media/media9.webm"/><Relationship Id="rId1" Type="http://schemas.microsoft.com/office/2007/relationships/media" Target="../media/media9.webm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webm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webm"/><Relationship Id="rId7" Type="http://schemas.openxmlformats.org/officeDocument/2006/relationships/image" Target="../media/image12.png"/><Relationship Id="rId2" Type="http://schemas.openxmlformats.org/officeDocument/2006/relationships/video" Target="../media/media11.webm"/><Relationship Id="rId1" Type="http://schemas.microsoft.com/office/2007/relationships/media" Target="../media/media11.webm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2.webm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1040222"/>
            <a:ext cx="809067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Wie schreibt man die Tamil-Schriftzeichen?</a:t>
            </a:r>
          </a:p>
          <a:p>
            <a:endParaRPr lang="de-DE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Eine Lehrpräsentation in Form einer</a:t>
            </a:r>
          </a:p>
          <a:p>
            <a:endParaRPr lang="de-DE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Animation.</a:t>
            </a:r>
          </a:p>
          <a:p>
            <a:endParaRPr lang="de-DE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von Thomas  Lehmann</a:t>
            </a:r>
          </a:p>
          <a:p>
            <a:endParaRPr lang="de-DE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</a:t>
            </a:r>
            <a:r>
              <a:rPr lang="de-DE" sz="2400" b="1" dirty="0" smtClean="0">
                <a:latin typeface="Arial Unicode MS"/>
                <a:ea typeface="Arial Unicode MS"/>
                <a:cs typeface="Arial Unicode MS"/>
              </a:rPr>
              <a:t>© </a:t>
            </a:r>
            <a:r>
              <a:rPr lang="de-DE" sz="2400" b="1" smtClean="0">
                <a:latin typeface="Arial Unicode MS"/>
                <a:ea typeface="Arial Unicode MS"/>
                <a:cs typeface="Arial Unicode MS"/>
              </a:rPr>
              <a:t>Oktober  2020</a:t>
            </a:r>
            <a:endParaRPr lang="en-GB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16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ce_video_20200717-003311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379044"/>
            <a:ext cx="1086002" cy="84308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325437" y="236947"/>
            <a:ext cx="13420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dirty="0" smtClean="0"/>
              <a:t>=   a</a:t>
            </a:r>
            <a:endParaRPr lang="en-GB" sz="5400" b="1" dirty="0"/>
          </a:p>
          <a:p>
            <a:endParaRPr lang="en-GB" dirty="0"/>
          </a:p>
        </p:txBody>
      </p:sp>
      <p:pic>
        <p:nvPicPr>
          <p:cNvPr id="8" name="a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771800" y="2228509"/>
            <a:ext cx="4096323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ce_video_20200717-212927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627784" y="457988"/>
            <a:ext cx="1457528" cy="8859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57989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  </a:t>
            </a:r>
            <a:r>
              <a:rPr lang="de-DE" sz="5400" dirty="0" smtClean="0">
                <a:latin typeface="Arial Unicode MS"/>
                <a:ea typeface="Arial Unicode MS"/>
                <a:cs typeface="Arial Unicode MS"/>
              </a:rPr>
              <a:t>ā</a:t>
            </a:r>
            <a:endParaRPr lang="en-GB" sz="5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aa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380942" y="2255568"/>
            <a:ext cx="4382113" cy="32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025514" y="476672"/>
            <a:ext cx="108585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53614"/>
            <a:ext cx="1785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ca</a:t>
            </a:r>
            <a:endParaRPr lang="en-GB" sz="5400" b="1" dirty="0"/>
          </a:p>
        </p:txBody>
      </p:sp>
      <p:pic>
        <p:nvPicPr>
          <p:cNvPr id="7" name="ca_edit_2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025514" y="2214392"/>
            <a:ext cx="2715005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k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131840" y="332656"/>
            <a:ext cx="1066800" cy="952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56540" y="347241"/>
            <a:ext cx="1822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ka</a:t>
            </a:r>
            <a:endParaRPr lang="en-GB" sz="5400" b="1" dirty="0"/>
          </a:p>
        </p:txBody>
      </p:sp>
      <p:pic>
        <p:nvPicPr>
          <p:cNvPr id="7" name="k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238313" y="2238208"/>
            <a:ext cx="2667373" cy="23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a(1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059832" y="404664"/>
            <a:ext cx="1104900" cy="1104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75144" y="415923"/>
            <a:ext cx="1575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ta</a:t>
            </a:r>
            <a:endParaRPr lang="en-GB" sz="5400" b="1" dirty="0"/>
          </a:p>
        </p:txBody>
      </p:sp>
      <p:pic>
        <p:nvPicPr>
          <p:cNvPr id="7" name="ta(1)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190682" y="2420888"/>
            <a:ext cx="2762635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a(1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131840" y="404664"/>
            <a:ext cx="1104900" cy="1104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36745"/>
            <a:ext cx="1399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na</a:t>
            </a:r>
            <a:endParaRPr lang="en-GB" sz="5400" b="1" dirty="0"/>
          </a:p>
        </p:txBody>
      </p:sp>
      <p:pic>
        <p:nvPicPr>
          <p:cNvPr id="7" name="na(1)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126925" y="2420888"/>
            <a:ext cx="2762635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g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404664"/>
            <a:ext cx="123825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89" y="428774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ṅa</a:t>
            </a:r>
            <a:endParaRPr lang="en-GB" sz="5400" b="1" dirty="0"/>
          </a:p>
        </p:txBody>
      </p:sp>
      <p:pic>
        <p:nvPicPr>
          <p:cNvPr id="7" name="ng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203848" y="2214392"/>
            <a:ext cx="3096058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131840" y="404664"/>
            <a:ext cx="1085850" cy="952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70853" y="468353"/>
            <a:ext cx="1345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e</a:t>
            </a:r>
            <a:endParaRPr lang="en-GB" sz="5400" b="1" dirty="0"/>
          </a:p>
        </p:txBody>
      </p:sp>
      <p:pic>
        <p:nvPicPr>
          <p:cNvPr id="7" name="e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27784" y="2142945"/>
            <a:ext cx="4191585" cy="25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6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e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622245" y="260648"/>
            <a:ext cx="1581150" cy="1295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446683"/>
            <a:ext cx="1502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/>
              <a:t>=   ē </a:t>
            </a:r>
            <a:endParaRPr lang="en-GB" sz="5400" dirty="0"/>
          </a:p>
        </p:txBody>
      </p:sp>
      <p:pic>
        <p:nvPicPr>
          <p:cNvPr id="7" name="ee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96214" y="2276872"/>
            <a:ext cx="4191585" cy="25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067022" y="268451"/>
            <a:ext cx="960254" cy="103646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55976" y="268451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/>
              <a:t>=   i</a:t>
            </a:r>
            <a:endParaRPr lang="en-GB" sz="5400" b="1" dirty="0"/>
          </a:p>
        </p:txBody>
      </p:sp>
      <p:pic>
        <p:nvPicPr>
          <p:cNvPr id="6" name="i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380943" y="2060848"/>
            <a:ext cx="4382113" cy="32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548680"/>
            <a:ext cx="855394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de-DE" sz="2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folgende Präsentation zeigt den Bewegungsablauf 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beim Schreiben der Tamil-Schriftzeichen in Form einer Animation.</a:t>
            </a:r>
          </a:p>
          <a:p>
            <a:pPr>
              <a:lnSpc>
                <a:spcPts val="2640"/>
              </a:lnSpc>
            </a:pPr>
            <a:endParaRPr lang="de-DE" sz="2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Reihenfolge der Tamil-Schriftzeichen folgt nicht der 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Ordnung des Tamil-Alphabets sondern der formalen Ähnlichkeit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 Schriftzeichen gemäß den Lektionen des Schriftbandes (Teil 1)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 Lehrbuch des Tamil – Einführung in die Schrift- und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Umgangssprache des Modernen Tamil.</a:t>
            </a:r>
          </a:p>
          <a:p>
            <a:pPr>
              <a:lnSpc>
                <a:spcPct val="150000"/>
              </a:lnSpc>
            </a:pPr>
            <a:endParaRPr lang="de-DE" sz="2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GB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4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v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332656"/>
            <a:ext cx="1219200" cy="10287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10427"/>
            <a:ext cx="1816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va</a:t>
            </a:r>
            <a:endParaRPr lang="en-GB" sz="5400" b="1" dirty="0"/>
          </a:p>
        </p:txBody>
      </p:sp>
      <p:pic>
        <p:nvPicPr>
          <p:cNvPr id="7" name="v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903716" y="2013954"/>
            <a:ext cx="3048425" cy="25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l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837567" y="404664"/>
            <a:ext cx="1295400" cy="1047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60988" y="404664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la</a:t>
            </a:r>
            <a:endParaRPr lang="en-GB" sz="5400" b="1" dirty="0"/>
          </a:p>
        </p:txBody>
      </p:sp>
      <p:pic>
        <p:nvPicPr>
          <p:cNvPr id="7" name="l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952522" y="2060848"/>
            <a:ext cx="3238953" cy="26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La(1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332656"/>
            <a:ext cx="1162050" cy="1104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521" y="423441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ḷa</a:t>
            </a:r>
            <a:endParaRPr lang="en-GB" sz="5400" b="1" dirty="0"/>
          </a:p>
        </p:txBody>
      </p:sp>
      <p:pic>
        <p:nvPicPr>
          <p:cNvPr id="7" name="La(1)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018513" y="1916832"/>
            <a:ext cx="2905530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_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896416" y="404664"/>
            <a:ext cx="1390650" cy="1066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7066" y="415629"/>
            <a:ext cx="2028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 </a:t>
            </a:r>
            <a:r>
              <a:rPr lang="de-DE" sz="5400" b="1" dirty="0" err="1" smtClean="0"/>
              <a:t>ṉa</a:t>
            </a:r>
            <a:endParaRPr lang="en-GB" sz="5400" b="1" dirty="0"/>
          </a:p>
        </p:txBody>
      </p:sp>
      <p:pic>
        <p:nvPicPr>
          <p:cNvPr id="7" name="n_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896416" y="2246404"/>
            <a:ext cx="3477110" cy="26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5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483768" y="476672"/>
            <a:ext cx="1962150" cy="9334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04664"/>
            <a:ext cx="176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ṇa</a:t>
            </a:r>
            <a:r>
              <a:rPr lang="de-DE" dirty="0" smtClean="0"/>
              <a:t> </a:t>
            </a:r>
            <a:endParaRPr lang="en-GB" dirty="0"/>
          </a:p>
        </p:txBody>
      </p:sp>
      <p:pic>
        <p:nvPicPr>
          <p:cNvPr id="7" name="N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376888" y="2262025"/>
            <a:ext cx="4906060" cy="23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u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87824" y="476672"/>
            <a:ext cx="1238250" cy="952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476672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u</a:t>
            </a:r>
            <a:endParaRPr lang="en-GB" sz="5400" b="1" dirty="0"/>
          </a:p>
        </p:txBody>
      </p:sp>
      <p:pic>
        <p:nvPicPr>
          <p:cNvPr id="8" name="u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88868" y="2420888"/>
            <a:ext cx="3334215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uu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476672"/>
            <a:ext cx="1562100" cy="9334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476672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/>
              <a:t>ū</a:t>
            </a:r>
            <a:endParaRPr lang="en-GB" sz="5400" b="1" dirty="0"/>
          </a:p>
        </p:txBody>
      </p:sp>
      <p:pic>
        <p:nvPicPr>
          <p:cNvPr id="7" name="uu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27270" y="1988840"/>
            <a:ext cx="4191585" cy="25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629057" y="476672"/>
            <a:ext cx="1847850" cy="1047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76672"/>
            <a:ext cx="1366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o</a:t>
            </a:r>
            <a:endParaRPr lang="en-GB" sz="5400" b="1" dirty="0"/>
          </a:p>
        </p:txBody>
      </p:sp>
      <p:pic>
        <p:nvPicPr>
          <p:cNvPr id="7" name="o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71640" y="2348880"/>
            <a:ext cx="3810533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o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727487" y="332656"/>
            <a:ext cx="1447800" cy="11239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381226"/>
            <a:ext cx="1366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/>
              <a:t>=  </a:t>
            </a:r>
            <a:r>
              <a:rPr lang="de-DE" sz="5400" dirty="0"/>
              <a:t>ō</a:t>
            </a:r>
            <a:r>
              <a:rPr lang="de-DE" sz="5400" dirty="0" smtClean="0"/>
              <a:t> </a:t>
            </a:r>
            <a:endParaRPr lang="en-GB" sz="5400" dirty="0"/>
          </a:p>
        </p:txBody>
      </p:sp>
      <p:pic>
        <p:nvPicPr>
          <p:cNvPr id="7" name="oo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66733" y="2276872"/>
            <a:ext cx="3810533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334987" y="438769"/>
            <a:ext cx="1905000" cy="10096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4" y="332656"/>
            <a:ext cx="1871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au</a:t>
            </a:r>
            <a:endParaRPr lang="en-GB" sz="5400" b="1" dirty="0"/>
          </a:p>
        </p:txBody>
      </p:sp>
      <p:pic>
        <p:nvPicPr>
          <p:cNvPr id="7" name="au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979712" y="2204864"/>
            <a:ext cx="5334745" cy="28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548680"/>
            <a:ext cx="8693405" cy="668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Animation (Bewegungsablauf beim Schreiben eines 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Tamil-Schriftzeichens) beginnt nach einigen Sekunden automatisch.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Für jedes Schriftzeichen wird der Bewegungsablauf 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dabei jeweils </a:t>
            </a:r>
            <a:endParaRPr lang="de-DE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zweimal wiederholt (also insgesamt dreimal angezeigt).</a:t>
            </a:r>
            <a:endParaRPr lang="de-DE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ts val="2640"/>
              </a:lnSpc>
            </a:pPr>
            <a:endParaRPr lang="de-DE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Durch </a:t>
            </a: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Drücken der Leertaste 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oder Klicken der Maus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geht </a:t>
            </a: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 von einem 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Schriftzeichen </a:t>
            </a:r>
            <a:r>
              <a:rPr lang="de-DE" sz="2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zum 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Nächsten 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(von Folie zu Folie).</a:t>
            </a:r>
          </a:p>
          <a:p>
            <a:pPr>
              <a:lnSpc>
                <a:spcPts val="2640"/>
              </a:lnSpc>
            </a:pPr>
            <a:endParaRPr lang="de-DE" sz="2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Durch Drücken der Rücklöschtaste (</a:t>
            </a:r>
            <a:r>
              <a:rPr lang="de-DE" sz="2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backspace</a:t>
            </a: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und danach 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der Leertaste wiederholt man die Animation der Schreibung</a:t>
            </a:r>
          </a:p>
          <a:p>
            <a:pPr>
              <a:lnSpc>
                <a:spcPct val="150000"/>
              </a:lnSpc>
            </a:pPr>
            <a:r>
              <a:rPr lang="de-DE" sz="2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eines Schriftzeichens auf einer Folie.</a:t>
            </a:r>
            <a:endParaRPr lang="de-DE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endParaRPr lang="de-DE" sz="2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GB" sz="2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9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4355976" y="404664"/>
            <a:ext cx="1511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ai</a:t>
            </a:r>
            <a:endParaRPr lang="en-GB" sz="5400" b="1" dirty="0"/>
          </a:p>
        </p:txBody>
      </p:sp>
      <p:pic>
        <p:nvPicPr>
          <p:cNvPr id="6" name="ai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778103" y="294829"/>
            <a:ext cx="1733550" cy="1143000"/>
          </a:xfrm>
          <a:prstGeom prst="rect">
            <a:avLst/>
          </a:prstGeom>
        </p:spPr>
      </p:pic>
      <p:pic>
        <p:nvPicPr>
          <p:cNvPr id="7" name="ai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06386" y="2348880"/>
            <a:ext cx="3810533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a(1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332656"/>
            <a:ext cx="1390650" cy="1143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41737" y="332656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ṟa</a:t>
            </a:r>
            <a:endParaRPr lang="en-GB" sz="5400" b="1" dirty="0"/>
          </a:p>
        </p:txBody>
      </p:sp>
      <p:pic>
        <p:nvPicPr>
          <p:cNvPr id="7" name="Ra(1)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771800" y="2132856"/>
            <a:ext cx="3477110" cy="2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260648"/>
            <a:ext cx="1390650" cy="1257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8574" y="427633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ḻa</a:t>
            </a:r>
            <a:endParaRPr lang="en-GB" sz="5400" b="1" dirty="0"/>
          </a:p>
        </p:txBody>
      </p:sp>
      <p:pic>
        <p:nvPicPr>
          <p:cNvPr id="7" name="z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771800" y="1857155"/>
            <a:ext cx="3477110" cy="31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j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843808" y="476672"/>
            <a:ext cx="1466850" cy="1066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10658" y="485511"/>
            <a:ext cx="160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</a:t>
            </a:r>
            <a:r>
              <a:rPr lang="de-DE" sz="5400" b="1" dirty="0" err="1" smtClean="0"/>
              <a:t>ña</a:t>
            </a:r>
            <a:r>
              <a:rPr lang="de-DE" dirty="0" smtClean="0"/>
              <a:t> </a:t>
            </a:r>
            <a:endParaRPr lang="en-GB" dirty="0"/>
          </a:p>
        </p:txBody>
      </p:sp>
      <p:pic>
        <p:nvPicPr>
          <p:cNvPr id="7" name="nj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915816" y="2420888"/>
            <a:ext cx="3667638" cy="26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ytham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332656"/>
            <a:ext cx="1219200" cy="11239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32966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/>
              <a:t>ḵ</a:t>
            </a:r>
            <a:endParaRPr lang="en-GB" sz="5400" b="1" dirty="0"/>
          </a:p>
        </p:txBody>
      </p:sp>
      <p:pic>
        <p:nvPicPr>
          <p:cNvPr id="7" name="aytam-neu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763687" y="2348880"/>
            <a:ext cx="5334745" cy="28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j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843808" y="260648"/>
            <a:ext cx="1371600" cy="12192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46296" y="408583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ja</a:t>
            </a:r>
            <a:endParaRPr lang="en-GB" sz="5400" b="1" dirty="0"/>
          </a:p>
        </p:txBody>
      </p:sp>
      <p:pic>
        <p:nvPicPr>
          <p:cNvPr id="7" name="j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905547" y="1904787"/>
            <a:ext cx="3429480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h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627784" y="404664"/>
            <a:ext cx="1638300" cy="1143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66083" y="404664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ṣa</a:t>
            </a:r>
            <a:r>
              <a:rPr lang="de-DE" dirty="0" smtClean="0"/>
              <a:t>  </a:t>
            </a:r>
            <a:endParaRPr lang="en-GB" dirty="0"/>
          </a:p>
        </p:txBody>
      </p:sp>
      <p:pic>
        <p:nvPicPr>
          <p:cNvPr id="7" name="sh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699792" y="2204864"/>
            <a:ext cx="4096323" cy="2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612122" y="404664"/>
            <a:ext cx="1714500" cy="1047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24202" y="404664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sa</a:t>
            </a:r>
            <a:endParaRPr lang="en-GB" sz="5400" b="1" dirty="0"/>
          </a:p>
        </p:txBody>
      </p:sp>
      <p:pic>
        <p:nvPicPr>
          <p:cNvPr id="7" name="s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051720" y="2117187"/>
            <a:ext cx="4286848" cy="26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h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411760" y="332656"/>
            <a:ext cx="2038350" cy="1257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96509" y="460246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ha</a:t>
            </a:r>
            <a:endParaRPr lang="en-GB" sz="5400" b="1" dirty="0"/>
          </a:p>
        </p:txBody>
      </p:sp>
      <p:pic>
        <p:nvPicPr>
          <p:cNvPr id="7" name="h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901816" y="2132856"/>
            <a:ext cx="5096588" cy="31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ksh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476500" y="332656"/>
            <a:ext cx="2095500" cy="11239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432966"/>
            <a:ext cx="179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</a:t>
            </a:r>
            <a:r>
              <a:rPr lang="de-DE" sz="5400" b="1" dirty="0" err="1" smtClean="0"/>
              <a:t>kṣa</a:t>
            </a:r>
            <a:endParaRPr lang="en-GB" sz="5400" b="1" dirty="0"/>
          </a:p>
        </p:txBody>
      </p:sp>
      <p:pic>
        <p:nvPicPr>
          <p:cNvPr id="7" name="ksh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267744" y="2203836"/>
            <a:ext cx="5239483" cy="28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028887" y="476672"/>
            <a:ext cx="139065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76672"/>
            <a:ext cx="16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ṭa</a:t>
            </a:r>
            <a:r>
              <a:rPr lang="de-DE" dirty="0" smtClean="0"/>
              <a:t> </a:t>
            </a:r>
            <a:endParaRPr lang="en-GB" dirty="0"/>
          </a:p>
        </p:txBody>
      </p:sp>
      <p:pic>
        <p:nvPicPr>
          <p:cNvPr id="7" name="T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029840" y="2708920"/>
            <a:ext cx="3477110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000155" y="404664"/>
            <a:ext cx="125730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57455" y="404664"/>
            <a:ext cx="1399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</a:t>
            </a:r>
            <a:r>
              <a:rPr lang="de-DE" sz="5400" b="1" dirty="0" err="1" smtClean="0"/>
              <a:t>pa</a:t>
            </a:r>
            <a:endParaRPr lang="en-GB" sz="5400" b="1" dirty="0"/>
          </a:p>
        </p:txBody>
      </p:sp>
      <p:pic>
        <p:nvPicPr>
          <p:cNvPr id="7" name="p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004995" y="2322299"/>
            <a:ext cx="3143690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81869" y="332656"/>
            <a:ext cx="131445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391233"/>
            <a:ext cx="1904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</a:t>
            </a:r>
            <a:r>
              <a:rPr lang="de-DE" sz="5400" b="1" dirty="0" err="1" smtClean="0"/>
              <a:t>ma</a:t>
            </a:r>
            <a:endParaRPr lang="en-GB" sz="5400" b="1" dirty="0"/>
          </a:p>
        </p:txBody>
      </p:sp>
      <p:pic>
        <p:nvPicPr>
          <p:cNvPr id="7" name="m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992940" y="2214392"/>
            <a:ext cx="3286585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y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915816" y="404664"/>
            <a:ext cx="1257300" cy="971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08285"/>
            <a:ext cx="1817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ya</a:t>
            </a:r>
            <a:endParaRPr lang="en-GB" sz="5400" b="1" dirty="0"/>
          </a:p>
        </p:txBody>
      </p:sp>
      <p:pic>
        <p:nvPicPr>
          <p:cNvPr id="7" name="y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059832" y="2214392"/>
            <a:ext cx="3143690" cy="2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a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3196463" y="404664"/>
            <a:ext cx="933580" cy="9907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55976" y="438368"/>
            <a:ext cx="1730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/>
              <a:t>=    </a:t>
            </a:r>
            <a:r>
              <a:rPr lang="de-DE" sz="5400" b="1" dirty="0" err="1" smtClean="0"/>
              <a:t>ra</a:t>
            </a:r>
            <a:endParaRPr lang="en-GB" sz="5400" b="1" dirty="0"/>
          </a:p>
        </p:txBody>
      </p:sp>
      <p:pic>
        <p:nvPicPr>
          <p:cNvPr id="7" name="ra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3347864" y="2348880"/>
            <a:ext cx="2333950" cy="24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i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2771800" y="404664"/>
            <a:ext cx="1371600" cy="952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478573"/>
            <a:ext cx="1297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ea typeface="Arial Unicode MS" pitchFamily="34" charset="-128"/>
                <a:cs typeface="Arial Unicode MS" pitchFamily="34" charset="-128"/>
              </a:rPr>
              <a:t>=   </a:t>
            </a:r>
            <a:r>
              <a:rPr lang="de-DE" sz="5400" dirty="0" smtClean="0"/>
              <a:t>ī</a:t>
            </a:r>
            <a:r>
              <a:rPr lang="de-DE" sz="2400" dirty="0" smtClean="0"/>
              <a:t> </a:t>
            </a:r>
            <a:r>
              <a:rPr lang="de-DE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ii-neu(1)_edit_0.web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55776" y="1785707"/>
            <a:ext cx="4382113" cy="32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Bildschirmpräsentation (4:3)</PresentationFormat>
  <Paragraphs>66</Paragraphs>
  <Slides>39</Slides>
  <Notes>0</Notes>
  <HiddenSlides>0</HiddenSlides>
  <MMClips>72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Thomas</cp:lastModifiedBy>
  <cp:revision>44</cp:revision>
  <dcterms:created xsi:type="dcterms:W3CDTF">2020-07-16T22:34:20Z</dcterms:created>
  <dcterms:modified xsi:type="dcterms:W3CDTF">2020-08-23T22:45:41Z</dcterms:modified>
</cp:coreProperties>
</file>